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5715000" cy="381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C246A-35D1-457B-A9CB-DDE3A4C3D87A}" v="8" dt="2024-09-25T18:26:03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>
        <p:scale>
          <a:sx n="95" d="100"/>
          <a:sy n="95" d="100"/>
        </p:scale>
        <p:origin x="1020" y="630"/>
      </p:cViewPr>
      <p:guideLst>
        <p:guide orient="horz" pos="1200"/>
        <p:guide pos="18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 Wang" userId="6d71815b-be13-4786-b1cd-a10bd420fc7e" providerId="ADAL" clId="{04AC246A-35D1-457B-A9CB-DDE3A4C3D87A}"/>
    <pc:docChg chg="undo custSel addSld modSld">
      <pc:chgData name="Yu Wang" userId="6d71815b-be13-4786-b1cd-a10bd420fc7e" providerId="ADAL" clId="{04AC246A-35D1-457B-A9CB-DDE3A4C3D87A}" dt="2024-09-25T18:26:27.899" v="196" actId="1076"/>
      <pc:docMkLst>
        <pc:docMk/>
      </pc:docMkLst>
      <pc:sldChg chg="modSp mod">
        <pc:chgData name="Yu Wang" userId="6d71815b-be13-4786-b1cd-a10bd420fc7e" providerId="ADAL" clId="{04AC246A-35D1-457B-A9CB-DDE3A4C3D87A}" dt="2024-09-25T15:58:00.260" v="3" actId="1076"/>
        <pc:sldMkLst>
          <pc:docMk/>
          <pc:sldMk cId="3310425790" sldId="256"/>
        </pc:sldMkLst>
        <pc:picChg chg="mod">
          <ac:chgData name="Yu Wang" userId="6d71815b-be13-4786-b1cd-a10bd420fc7e" providerId="ADAL" clId="{04AC246A-35D1-457B-A9CB-DDE3A4C3D87A}" dt="2024-09-25T15:58:00.260" v="3" actId="1076"/>
          <ac:picMkLst>
            <pc:docMk/>
            <pc:sldMk cId="3310425790" sldId="256"/>
            <ac:picMk id="7" creationId="{ADC2290D-7AFF-D55B-E815-4D72858DF4C0}"/>
          </ac:picMkLst>
        </pc:picChg>
      </pc:sldChg>
      <pc:sldChg chg="addSp delSp modSp new mod">
        <pc:chgData name="Yu Wang" userId="6d71815b-be13-4786-b1cd-a10bd420fc7e" providerId="ADAL" clId="{04AC246A-35D1-457B-A9CB-DDE3A4C3D87A}" dt="2024-09-25T16:28:32.146" v="57" actId="1036"/>
        <pc:sldMkLst>
          <pc:docMk/>
          <pc:sldMk cId="3711199064" sldId="257"/>
        </pc:sldMkLst>
        <pc:spChg chg="del">
          <ac:chgData name="Yu Wang" userId="6d71815b-be13-4786-b1cd-a10bd420fc7e" providerId="ADAL" clId="{04AC246A-35D1-457B-A9CB-DDE3A4C3D87A}" dt="2024-09-25T16:21:20.512" v="5" actId="478"/>
          <ac:spMkLst>
            <pc:docMk/>
            <pc:sldMk cId="3711199064" sldId="257"/>
            <ac:spMk id="2" creationId="{76B38682-6657-E0F5-3319-6F6E421BB144}"/>
          </ac:spMkLst>
        </pc:spChg>
        <pc:spChg chg="del">
          <ac:chgData name="Yu Wang" userId="6d71815b-be13-4786-b1cd-a10bd420fc7e" providerId="ADAL" clId="{04AC246A-35D1-457B-A9CB-DDE3A4C3D87A}" dt="2024-09-25T16:21:20.512" v="5" actId="478"/>
          <ac:spMkLst>
            <pc:docMk/>
            <pc:sldMk cId="3711199064" sldId="257"/>
            <ac:spMk id="3" creationId="{601E3960-2998-FA21-238B-D109271C0F5E}"/>
          </ac:spMkLst>
        </pc:spChg>
        <pc:graphicFrameChg chg="add mod">
          <ac:chgData name="Yu Wang" userId="6d71815b-be13-4786-b1cd-a10bd420fc7e" providerId="ADAL" clId="{04AC246A-35D1-457B-A9CB-DDE3A4C3D87A}" dt="2024-09-25T16:28:32.146" v="57" actId="1036"/>
          <ac:graphicFrameMkLst>
            <pc:docMk/>
            <pc:sldMk cId="3711199064" sldId="257"/>
            <ac:graphicFrameMk id="8" creationId="{69E6C9F0-0B87-D756-164A-4689694F2E46}"/>
          </ac:graphicFrameMkLst>
        </pc:graphicFrameChg>
        <pc:picChg chg="add del mod">
          <ac:chgData name="Yu Wang" userId="6d71815b-be13-4786-b1cd-a10bd420fc7e" providerId="ADAL" clId="{04AC246A-35D1-457B-A9CB-DDE3A4C3D87A}" dt="2024-09-25T16:22:07.742" v="14" actId="478"/>
          <ac:picMkLst>
            <pc:docMk/>
            <pc:sldMk cId="3711199064" sldId="257"/>
            <ac:picMk id="5" creationId="{9B0B2D35-7171-5C03-836F-3909B1A492BD}"/>
          </ac:picMkLst>
        </pc:picChg>
        <pc:picChg chg="add mod">
          <ac:chgData name="Yu Wang" userId="6d71815b-be13-4786-b1cd-a10bd420fc7e" providerId="ADAL" clId="{04AC246A-35D1-457B-A9CB-DDE3A4C3D87A}" dt="2024-09-25T16:24:07.975" v="19" actId="14100"/>
          <ac:picMkLst>
            <pc:docMk/>
            <pc:sldMk cId="3711199064" sldId="257"/>
            <ac:picMk id="7" creationId="{C0E8EDDE-9521-B83D-8C35-D03FBBE13139}"/>
          </ac:picMkLst>
        </pc:picChg>
      </pc:sldChg>
      <pc:sldChg chg="addSp delSp modSp new mod setBg">
        <pc:chgData name="Yu Wang" userId="6d71815b-be13-4786-b1cd-a10bd420fc7e" providerId="ADAL" clId="{04AC246A-35D1-457B-A9CB-DDE3A4C3D87A}" dt="2024-09-25T17:24:20.268" v="106" actId="1076"/>
        <pc:sldMkLst>
          <pc:docMk/>
          <pc:sldMk cId="3808657907" sldId="258"/>
        </pc:sldMkLst>
        <pc:spChg chg="del">
          <ac:chgData name="Yu Wang" userId="6d71815b-be13-4786-b1cd-a10bd420fc7e" providerId="ADAL" clId="{04AC246A-35D1-457B-A9CB-DDE3A4C3D87A}" dt="2024-09-25T16:39:31.504" v="59" actId="478"/>
          <ac:spMkLst>
            <pc:docMk/>
            <pc:sldMk cId="3808657907" sldId="258"/>
            <ac:spMk id="2" creationId="{275B54E9-78FB-DE68-2547-E9966FF8D7D0}"/>
          </ac:spMkLst>
        </pc:spChg>
        <pc:spChg chg="del">
          <ac:chgData name="Yu Wang" userId="6d71815b-be13-4786-b1cd-a10bd420fc7e" providerId="ADAL" clId="{04AC246A-35D1-457B-A9CB-DDE3A4C3D87A}" dt="2024-09-25T16:39:31.504" v="59" actId="478"/>
          <ac:spMkLst>
            <pc:docMk/>
            <pc:sldMk cId="3808657907" sldId="258"/>
            <ac:spMk id="3" creationId="{5CB1ADFE-B9B0-2F03-F340-C231DD25C4A7}"/>
          </ac:spMkLst>
        </pc:spChg>
        <pc:spChg chg="add mod">
          <ac:chgData name="Yu Wang" userId="6d71815b-be13-4786-b1cd-a10bd420fc7e" providerId="ADAL" clId="{04AC246A-35D1-457B-A9CB-DDE3A4C3D87A}" dt="2024-09-25T17:24:19.024" v="105" actId="1076"/>
          <ac:spMkLst>
            <pc:docMk/>
            <pc:sldMk cId="3808657907" sldId="258"/>
            <ac:spMk id="6" creationId="{B30D326A-B2EF-02EA-CAB7-A6EE2F253C3A}"/>
          </ac:spMkLst>
        </pc:spChg>
        <pc:spChg chg="add del">
          <ac:chgData name="Yu Wang" userId="6d71815b-be13-4786-b1cd-a10bd420fc7e" providerId="ADAL" clId="{04AC246A-35D1-457B-A9CB-DDE3A4C3D87A}" dt="2024-09-25T16:40:00.339" v="69" actId="26606"/>
          <ac:spMkLst>
            <pc:docMk/>
            <pc:sldMk cId="3808657907" sldId="258"/>
            <ac:spMk id="10" creationId="{AB8C311F-7253-4AED-9701-7FC0708C41C7}"/>
          </ac:spMkLst>
        </pc:spChg>
        <pc:spChg chg="add del">
          <ac:chgData name="Yu Wang" userId="6d71815b-be13-4786-b1cd-a10bd420fc7e" providerId="ADAL" clId="{04AC246A-35D1-457B-A9CB-DDE3A4C3D87A}" dt="2024-09-25T16:40:00.339" v="69" actId="26606"/>
          <ac:spMkLst>
            <pc:docMk/>
            <pc:sldMk cId="3808657907" sldId="258"/>
            <ac:spMk id="12" creationId="{E2384209-CB15-4CDF-9D31-C44FD9A3F20D}"/>
          </ac:spMkLst>
        </pc:spChg>
        <pc:spChg chg="add del">
          <ac:chgData name="Yu Wang" userId="6d71815b-be13-4786-b1cd-a10bd420fc7e" providerId="ADAL" clId="{04AC246A-35D1-457B-A9CB-DDE3A4C3D87A}" dt="2024-09-25T16:40:00.339" v="69" actId="26606"/>
          <ac:spMkLst>
            <pc:docMk/>
            <pc:sldMk cId="3808657907" sldId="258"/>
            <ac:spMk id="14" creationId="{2633B3B5-CC90-43F0-8714-D31D1F3F0209}"/>
          </ac:spMkLst>
        </pc:spChg>
        <pc:spChg chg="add del">
          <ac:chgData name="Yu Wang" userId="6d71815b-be13-4786-b1cd-a10bd420fc7e" providerId="ADAL" clId="{04AC246A-35D1-457B-A9CB-DDE3A4C3D87A}" dt="2024-09-25T16:40:00.339" v="69" actId="26606"/>
          <ac:spMkLst>
            <pc:docMk/>
            <pc:sldMk cId="3808657907" sldId="258"/>
            <ac:spMk id="16" creationId="{A8D57A06-A426-446D-B02C-A2DC6B62E45E}"/>
          </ac:spMkLst>
        </pc:spChg>
        <pc:spChg chg="add del">
          <ac:chgData name="Yu Wang" userId="6d71815b-be13-4786-b1cd-a10bd420fc7e" providerId="ADAL" clId="{04AC246A-35D1-457B-A9CB-DDE3A4C3D87A}" dt="2024-09-25T16:40:05.669" v="71" actId="26606"/>
          <ac:spMkLst>
            <pc:docMk/>
            <pc:sldMk cId="3808657907" sldId="258"/>
            <ac:spMk id="18" creationId="{8B089790-F4B6-46A7-BB28-7B74A9A9EFDC}"/>
          </ac:spMkLst>
        </pc:spChg>
        <pc:spChg chg="add del">
          <ac:chgData name="Yu Wang" userId="6d71815b-be13-4786-b1cd-a10bd420fc7e" providerId="ADAL" clId="{04AC246A-35D1-457B-A9CB-DDE3A4C3D87A}" dt="2024-09-25T16:40:07.191" v="73" actId="26606"/>
          <ac:spMkLst>
            <pc:docMk/>
            <pc:sldMk cId="3808657907" sldId="258"/>
            <ac:spMk id="23" creationId="{9C6777B5-64F4-4200-B099-34168B69FE53}"/>
          </ac:spMkLst>
        </pc:spChg>
        <pc:spChg chg="add del">
          <ac:chgData name="Yu Wang" userId="6d71815b-be13-4786-b1cd-a10bd420fc7e" providerId="ADAL" clId="{04AC246A-35D1-457B-A9CB-DDE3A4C3D87A}" dt="2024-09-25T16:40:07.780" v="75" actId="26606"/>
          <ac:spMkLst>
            <pc:docMk/>
            <pc:sldMk cId="3808657907" sldId="258"/>
            <ac:spMk id="28" creationId="{8B089790-F4B6-46A7-BB28-7B74A9A9EFDC}"/>
          </ac:spMkLst>
        </pc:spChg>
        <pc:spChg chg="add del">
          <ac:chgData name="Yu Wang" userId="6d71815b-be13-4786-b1cd-a10bd420fc7e" providerId="ADAL" clId="{04AC246A-35D1-457B-A9CB-DDE3A4C3D87A}" dt="2024-09-25T16:40:07.780" v="75" actId="26606"/>
          <ac:spMkLst>
            <pc:docMk/>
            <pc:sldMk cId="3808657907" sldId="258"/>
            <ac:spMk id="29" creationId="{9A191B90-62D1-4718-B891-6A3FC82DD6A2}"/>
          </ac:spMkLst>
        </pc:spChg>
        <pc:spChg chg="add del">
          <ac:chgData name="Yu Wang" userId="6d71815b-be13-4786-b1cd-a10bd420fc7e" providerId="ADAL" clId="{04AC246A-35D1-457B-A9CB-DDE3A4C3D87A}" dt="2024-09-25T16:40:13.396" v="79" actId="26606"/>
          <ac:spMkLst>
            <pc:docMk/>
            <pc:sldMk cId="3808657907" sldId="258"/>
            <ac:spMk id="40" creationId="{8B089790-F4B6-46A7-BB28-7B74A9A9EFDC}"/>
          </ac:spMkLst>
        </pc:spChg>
        <pc:spChg chg="add del">
          <ac:chgData name="Yu Wang" userId="6d71815b-be13-4786-b1cd-a10bd420fc7e" providerId="ADAL" clId="{04AC246A-35D1-457B-A9CB-DDE3A4C3D87A}" dt="2024-09-25T16:40:20.540" v="81" actId="26606"/>
          <ac:spMkLst>
            <pc:docMk/>
            <pc:sldMk cId="3808657907" sldId="258"/>
            <ac:spMk id="46" creationId="{216BB327-7AA9-4EC5-815F-9D8E6BC53E34}"/>
          </ac:spMkLst>
        </pc:spChg>
        <pc:spChg chg="add">
          <ac:chgData name="Yu Wang" userId="6d71815b-be13-4786-b1cd-a10bd420fc7e" providerId="ADAL" clId="{04AC246A-35D1-457B-A9CB-DDE3A4C3D87A}" dt="2024-09-25T16:40:20.544" v="82" actId="26606"/>
          <ac:spMkLst>
            <pc:docMk/>
            <pc:sldMk cId="3808657907" sldId="258"/>
            <ac:spMk id="48" creationId="{42A4FC2C-047E-45A5-965D-8E1E3BF09BC6}"/>
          </ac:spMkLst>
        </pc:spChg>
        <pc:grpChg chg="add del">
          <ac:chgData name="Yu Wang" userId="6d71815b-be13-4786-b1cd-a10bd420fc7e" providerId="ADAL" clId="{04AC246A-35D1-457B-A9CB-DDE3A4C3D87A}" dt="2024-09-25T16:40:05.669" v="71" actId="26606"/>
          <ac:grpSpMkLst>
            <pc:docMk/>
            <pc:sldMk cId="3808657907" sldId="258"/>
            <ac:grpSpMk id="19" creationId="{9DE3F54D-33BC-4382-A2AB-5E002F0F1166}"/>
          </ac:grpSpMkLst>
        </pc:grpChg>
        <pc:grpChg chg="add del">
          <ac:chgData name="Yu Wang" userId="6d71815b-be13-4786-b1cd-a10bd420fc7e" providerId="ADAL" clId="{04AC246A-35D1-457B-A9CB-DDE3A4C3D87A}" dt="2024-09-25T16:40:07.780" v="75" actId="26606"/>
          <ac:grpSpMkLst>
            <pc:docMk/>
            <pc:sldMk cId="3808657907" sldId="258"/>
            <ac:grpSpMk id="20" creationId="{CB04806E-DE07-4370-8B2D-439E32B3A25B}"/>
          </ac:grpSpMkLst>
        </pc:grpChg>
        <pc:grpChg chg="add del">
          <ac:chgData name="Yu Wang" userId="6d71815b-be13-4786-b1cd-a10bd420fc7e" providerId="ADAL" clId="{04AC246A-35D1-457B-A9CB-DDE3A4C3D87A}" dt="2024-09-25T16:40:07.191" v="73" actId="26606"/>
          <ac:grpSpMkLst>
            <pc:docMk/>
            <pc:sldMk cId="3808657907" sldId="258"/>
            <ac:grpSpMk id="24" creationId="{4252769E-B9F0-4068-A645-5BBEF16E9C28}"/>
          </ac:grpSpMkLst>
        </pc:grpChg>
        <pc:grpChg chg="add del">
          <ac:chgData name="Yu Wang" userId="6d71815b-be13-4786-b1cd-a10bd420fc7e" providerId="ADAL" clId="{04AC246A-35D1-457B-A9CB-DDE3A4C3D87A}" dt="2024-09-25T16:40:07.780" v="75" actId="26606"/>
          <ac:grpSpMkLst>
            <pc:docMk/>
            <pc:sldMk cId="3808657907" sldId="258"/>
            <ac:grpSpMk id="30" creationId="{63A1050F-42B7-42F4-9436-314DB03DE463}"/>
          </ac:grpSpMkLst>
        </pc:grpChg>
        <pc:grpChg chg="add del">
          <ac:chgData name="Yu Wang" userId="6d71815b-be13-4786-b1cd-a10bd420fc7e" providerId="ADAL" clId="{04AC246A-35D1-457B-A9CB-DDE3A4C3D87A}" dt="2024-09-25T16:40:09.986" v="77" actId="26606"/>
          <ac:grpSpMkLst>
            <pc:docMk/>
            <pc:sldMk cId="3808657907" sldId="258"/>
            <ac:grpSpMk id="36" creationId="{A182C109-9E4C-3C96-8794-9411573CBDAF}"/>
          </ac:grpSpMkLst>
        </pc:grpChg>
        <pc:grpChg chg="add del">
          <ac:chgData name="Yu Wang" userId="6d71815b-be13-4786-b1cd-a10bd420fc7e" providerId="ADAL" clId="{04AC246A-35D1-457B-A9CB-DDE3A4C3D87A}" dt="2024-09-25T16:40:13.396" v="79" actId="26606"/>
          <ac:grpSpMkLst>
            <pc:docMk/>
            <pc:sldMk cId="3808657907" sldId="258"/>
            <ac:grpSpMk id="41" creationId="{9DE3F54D-33BC-4382-A2AB-5E002F0F1166}"/>
          </ac:grpSpMkLst>
        </pc:grpChg>
        <pc:picChg chg="add mod">
          <ac:chgData name="Yu Wang" userId="6d71815b-be13-4786-b1cd-a10bd420fc7e" providerId="ADAL" clId="{04AC246A-35D1-457B-A9CB-DDE3A4C3D87A}" dt="2024-09-25T17:24:20.268" v="106" actId="1076"/>
          <ac:picMkLst>
            <pc:docMk/>
            <pc:sldMk cId="3808657907" sldId="258"/>
            <ac:picMk id="5" creationId="{1DF4F3B0-40F1-2E37-9735-8F5DD7FD5721}"/>
          </ac:picMkLst>
        </pc:picChg>
      </pc:sldChg>
      <pc:sldChg chg="addSp delSp modSp new mod">
        <pc:chgData name="Yu Wang" userId="6d71815b-be13-4786-b1cd-a10bd420fc7e" providerId="ADAL" clId="{04AC246A-35D1-457B-A9CB-DDE3A4C3D87A}" dt="2024-09-25T17:44:37.392" v="127" actId="1076"/>
        <pc:sldMkLst>
          <pc:docMk/>
          <pc:sldMk cId="2378324834" sldId="259"/>
        </pc:sldMkLst>
        <pc:spChg chg="del">
          <ac:chgData name="Yu Wang" userId="6d71815b-be13-4786-b1cd-a10bd420fc7e" providerId="ADAL" clId="{04AC246A-35D1-457B-A9CB-DDE3A4C3D87A}" dt="2024-09-25T17:42:13.787" v="108" actId="478"/>
          <ac:spMkLst>
            <pc:docMk/>
            <pc:sldMk cId="2378324834" sldId="259"/>
            <ac:spMk id="2" creationId="{48F50065-9508-B631-1CA8-2A1465796754}"/>
          </ac:spMkLst>
        </pc:spChg>
        <pc:spChg chg="del">
          <ac:chgData name="Yu Wang" userId="6d71815b-be13-4786-b1cd-a10bd420fc7e" providerId="ADAL" clId="{04AC246A-35D1-457B-A9CB-DDE3A4C3D87A}" dt="2024-09-25T17:42:13.787" v="108" actId="478"/>
          <ac:spMkLst>
            <pc:docMk/>
            <pc:sldMk cId="2378324834" sldId="259"/>
            <ac:spMk id="3" creationId="{D618FED6-D44C-35BC-E3D0-11D7AE09D536}"/>
          </ac:spMkLst>
        </pc:spChg>
        <pc:picChg chg="add mod modCrop">
          <ac:chgData name="Yu Wang" userId="6d71815b-be13-4786-b1cd-a10bd420fc7e" providerId="ADAL" clId="{04AC246A-35D1-457B-A9CB-DDE3A4C3D87A}" dt="2024-09-25T17:44:37.392" v="127" actId="1076"/>
          <ac:picMkLst>
            <pc:docMk/>
            <pc:sldMk cId="2378324834" sldId="259"/>
            <ac:picMk id="4" creationId="{7775810B-4BF8-1121-9184-E4DFA4944545}"/>
          </ac:picMkLst>
        </pc:picChg>
      </pc:sldChg>
      <pc:sldChg chg="addSp delSp modSp new mod setBg">
        <pc:chgData name="Yu Wang" userId="6d71815b-be13-4786-b1cd-a10bd420fc7e" providerId="ADAL" clId="{04AC246A-35D1-457B-A9CB-DDE3A4C3D87A}" dt="2024-09-25T18:11:41.333" v="153" actId="14100"/>
        <pc:sldMkLst>
          <pc:docMk/>
          <pc:sldMk cId="3983532638" sldId="260"/>
        </pc:sldMkLst>
        <pc:spChg chg="del">
          <ac:chgData name="Yu Wang" userId="6d71815b-be13-4786-b1cd-a10bd420fc7e" providerId="ADAL" clId="{04AC246A-35D1-457B-A9CB-DDE3A4C3D87A}" dt="2024-09-25T18:09:31.372" v="129" actId="478"/>
          <ac:spMkLst>
            <pc:docMk/>
            <pc:sldMk cId="3983532638" sldId="260"/>
            <ac:spMk id="2" creationId="{14CCEF66-50BC-F02E-F87B-41D3D4E636C8}"/>
          </ac:spMkLst>
        </pc:spChg>
        <pc:spChg chg="del">
          <ac:chgData name="Yu Wang" userId="6d71815b-be13-4786-b1cd-a10bd420fc7e" providerId="ADAL" clId="{04AC246A-35D1-457B-A9CB-DDE3A4C3D87A}" dt="2024-09-25T18:09:31.372" v="129" actId="478"/>
          <ac:spMkLst>
            <pc:docMk/>
            <pc:sldMk cId="3983532638" sldId="260"/>
            <ac:spMk id="3" creationId="{9D5B8CCC-C53C-8425-D6E6-FE925F1E63FD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7" creationId="{F3060C83-F051-4F0E-ABAD-AA0DFC48B218}"/>
          </ac:spMkLst>
        </pc:spChg>
        <pc:spChg chg="add del">
          <ac:chgData name="Yu Wang" userId="6d71815b-be13-4786-b1cd-a10bd420fc7e" providerId="ADAL" clId="{04AC246A-35D1-457B-A9CB-DDE3A4C3D87A}" dt="2024-09-25T18:10:56.434" v="150" actId="26606"/>
          <ac:spMkLst>
            <pc:docMk/>
            <pc:sldMk cId="3983532638" sldId="260"/>
            <ac:spMk id="8" creationId="{EBB17A8D-9B05-F73E-604D-3FF58B8A170E}"/>
          </ac:spMkLst>
        </pc:spChg>
        <pc:spChg chg="add del">
          <ac:chgData name="Yu Wang" userId="6d71815b-be13-4786-b1cd-a10bd420fc7e" providerId="ADAL" clId="{04AC246A-35D1-457B-A9CB-DDE3A4C3D87A}" dt="2024-09-25T18:09:40.331" v="132" actId="26606"/>
          <ac:spMkLst>
            <pc:docMk/>
            <pc:sldMk cId="3983532638" sldId="260"/>
            <ac:spMk id="10" creationId="{42A4FC2C-047E-45A5-965D-8E1E3BF09BC6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12" creationId="{83C98ABE-055B-441F-B07E-44F97F083C39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14" creationId="{29FDB030-9B49-4CED-8CCD-4D99382388AC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16" creationId="{3783CA14-24A1-485C-8B30-D6A5D87987AD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18" creationId="{9A97C86A-04D6-40F7-AE84-31AB43E6A846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20" creationId="{FF9F2414-84E8-453E-B1F3-389FDE8192D9}"/>
          </ac:spMkLst>
        </pc:spChg>
        <pc:spChg chg="add del">
          <ac:chgData name="Yu Wang" userId="6d71815b-be13-4786-b1cd-a10bd420fc7e" providerId="ADAL" clId="{04AC246A-35D1-457B-A9CB-DDE3A4C3D87A}" dt="2024-09-25T18:09:42.902" v="136" actId="26606"/>
          <ac:spMkLst>
            <pc:docMk/>
            <pc:sldMk cId="3983532638" sldId="260"/>
            <ac:spMk id="22" creationId="{3ECA69A1-7536-43AC-85EF-C7106179F5ED}"/>
          </ac:spMkLst>
        </pc:spChg>
        <pc:spChg chg="add del">
          <ac:chgData name="Yu Wang" userId="6d71815b-be13-4786-b1cd-a10bd420fc7e" providerId="ADAL" clId="{04AC246A-35D1-457B-A9CB-DDE3A4C3D87A}" dt="2024-09-25T18:09:45.542" v="140" actId="26606"/>
          <ac:spMkLst>
            <pc:docMk/>
            <pc:sldMk cId="3983532638" sldId="260"/>
            <ac:spMk id="28" creationId="{32BC26D8-82FB-445E-AA49-62A77D7C1EE0}"/>
          </ac:spMkLst>
        </pc:spChg>
        <pc:spChg chg="add del">
          <ac:chgData name="Yu Wang" userId="6d71815b-be13-4786-b1cd-a10bd420fc7e" providerId="ADAL" clId="{04AC246A-35D1-457B-A9CB-DDE3A4C3D87A}" dt="2024-09-25T18:09:45.542" v="140" actId="26606"/>
          <ac:spMkLst>
            <pc:docMk/>
            <pc:sldMk cId="3983532638" sldId="260"/>
            <ac:spMk id="29" creationId="{CB44330D-EA18-4254-AA95-EB49948539B8}"/>
          </ac:spMkLst>
        </pc:spChg>
        <pc:spChg chg="add del">
          <ac:chgData name="Yu Wang" userId="6d71815b-be13-4786-b1cd-a10bd420fc7e" providerId="ADAL" clId="{04AC246A-35D1-457B-A9CB-DDE3A4C3D87A}" dt="2024-09-25T18:09:47.270" v="142" actId="26606"/>
          <ac:spMkLst>
            <pc:docMk/>
            <pc:sldMk cId="3983532638" sldId="260"/>
            <ac:spMk id="31" creationId="{E722B2DD-E14D-4972-9D98-5D6E61B1B2D2}"/>
          </ac:spMkLst>
        </pc:spChg>
        <pc:spChg chg="add del">
          <ac:chgData name="Yu Wang" userId="6d71815b-be13-4786-b1cd-a10bd420fc7e" providerId="ADAL" clId="{04AC246A-35D1-457B-A9CB-DDE3A4C3D87A}" dt="2024-09-25T18:09:47.270" v="142" actId="26606"/>
          <ac:spMkLst>
            <pc:docMk/>
            <pc:sldMk cId="3983532638" sldId="260"/>
            <ac:spMk id="32" creationId="{CEFDB412-E777-0078-F60F-DCE1A485551B}"/>
          </ac:spMkLst>
        </pc:spChg>
        <pc:spChg chg="add del">
          <ac:chgData name="Yu Wang" userId="6d71815b-be13-4786-b1cd-a10bd420fc7e" providerId="ADAL" clId="{04AC246A-35D1-457B-A9CB-DDE3A4C3D87A}" dt="2024-09-25T18:09:49.751" v="144" actId="26606"/>
          <ac:spMkLst>
            <pc:docMk/>
            <pc:sldMk cId="3983532638" sldId="260"/>
            <ac:spMk id="34" creationId="{22F15A2D-2324-487D-A02A-BF46C5C580EB}"/>
          </ac:spMkLst>
        </pc:spChg>
        <pc:spChg chg="add del">
          <ac:chgData name="Yu Wang" userId="6d71815b-be13-4786-b1cd-a10bd420fc7e" providerId="ADAL" clId="{04AC246A-35D1-457B-A9CB-DDE3A4C3D87A}" dt="2024-09-25T18:09:49.751" v="144" actId="26606"/>
          <ac:spMkLst>
            <pc:docMk/>
            <pc:sldMk cId="3983532638" sldId="260"/>
            <ac:spMk id="35" creationId="{17A7F34E-D418-47E2-9F86-2C45BBC31210}"/>
          </ac:spMkLst>
        </pc:spChg>
        <pc:spChg chg="add del">
          <ac:chgData name="Yu Wang" userId="6d71815b-be13-4786-b1cd-a10bd420fc7e" providerId="ADAL" clId="{04AC246A-35D1-457B-A9CB-DDE3A4C3D87A}" dt="2024-09-25T18:09:49.751" v="144" actId="26606"/>
          <ac:spMkLst>
            <pc:docMk/>
            <pc:sldMk cId="3983532638" sldId="260"/>
            <ac:spMk id="36" creationId="{2AEAFA59-923A-4F54-8B49-44C970BCC323}"/>
          </ac:spMkLst>
        </pc:spChg>
        <pc:grpChg chg="add del">
          <ac:chgData name="Yu Wang" userId="6d71815b-be13-4786-b1cd-a10bd420fc7e" providerId="ADAL" clId="{04AC246A-35D1-457B-A9CB-DDE3A4C3D87A}" dt="2024-09-25T18:09:44.408" v="138" actId="26606"/>
          <ac:grpSpMkLst>
            <pc:docMk/>
            <pc:sldMk cId="3983532638" sldId="260"/>
            <ac:grpSpMk id="24" creationId="{723C66ED-DBBF-12CA-7F5E-813E0E7D036A}"/>
          </ac:grpSpMkLst>
        </pc:grpChg>
        <pc:picChg chg="add mod">
          <ac:chgData name="Yu Wang" userId="6d71815b-be13-4786-b1cd-a10bd420fc7e" providerId="ADAL" clId="{04AC246A-35D1-457B-A9CB-DDE3A4C3D87A}" dt="2024-09-25T18:11:41.333" v="153" actId="14100"/>
          <ac:picMkLst>
            <pc:docMk/>
            <pc:sldMk cId="3983532638" sldId="260"/>
            <ac:picMk id="5" creationId="{A5DEBA89-002B-CFF2-5C5C-6575DE32893E}"/>
          </ac:picMkLst>
        </pc:picChg>
        <pc:cxnChg chg="add del">
          <ac:chgData name="Yu Wang" userId="6d71815b-be13-4786-b1cd-a10bd420fc7e" providerId="ADAL" clId="{04AC246A-35D1-457B-A9CB-DDE3A4C3D87A}" dt="2024-09-25T18:10:56.434" v="150" actId="26606"/>
          <ac:cxnSpMkLst>
            <pc:docMk/>
            <pc:sldMk cId="3983532638" sldId="260"/>
            <ac:cxnSpMk id="9" creationId="{08671CFF-13CE-4046-6B91-44F30DCCF2E7}"/>
          </ac:cxnSpMkLst>
        </pc:cxnChg>
      </pc:sldChg>
      <pc:sldChg chg="addSp delSp modSp new mod setBg">
        <pc:chgData name="Yu Wang" userId="6d71815b-be13-4786-b1cd-a10bd420fc7e" providerId="ADAL" clId="{04AC246A-35D1-457B-A9CB-DDE3A4C3D87A}" dt="2024-09-25T18:25:37.431" v="175" actId="27614"/>
        <pc:sldMkLst>
          <pc:docMk/>
          <pc:sldMk cId="2454970036" sldId="261"/>
        </pc:sldMkLst>
        <pc:spChg chg="del">
          <ac:chgData name="Yu Wang" userId="6d71815b-be13-4786-b1cd-a10bd420fc7e" providerId="ADAL" clId="{04AC246A-35D1-457B-A9CB-DDE3A4C3D87A}" dt="2024-09-25T18:21:12.990" v="155" actId="478"/>
          <ac:spMkLst>
            <pc:docMk/>
            <pc:sldMk cId="2454970036" sldId="261"/>
            <ac:spMk id="2" creationId="{1960347B-BDCB-5C1B-B175-636DC5470F80}"/>
          </ac:spMkLst>
        </pc:spChg>
        <pc:spChg chg="del">
          <ac:chgData name="Yu Wang" userId="6d71815b-be13-4786-b1cd-a10bd420fc7e" providerId="ADAL" clId="{04AC246A-35D1-457B-A9CB-DDE3A4C3D87A}" dt="2024-09-25T18:21:12.990" v="155" actId="478"/>
          <ac:spMkLst>
            <pc:docMk/>
            <pc:sldMk cId="2454970036" sldId="261"/>
            <ac:spMk id="3" creationId="{063D150D-4EF7-52F1-8C0A-FC1DFA5A762D}"/>
          </ac:spMkLst>
        </pc:spChg>
        <pc:spChg chg="add">
          <ac:chgData name="Yu Wang" userId="6d71815b-be13-4786-b1cd-a10bd420fc7e" providerId="ADAL" clId="{04AC246A-35D1-457B-A9CB-DDE3A4C3D87A}" dt="2024-09-25T18:21:38.946" v="173" actId="26606"/>
          <ac:spMkLst>
            <pc:docMk/>
            <pc:sldMk cId="2454970036" sldId="261"/>
            <ac:spMk id="7" creationId="{42A4FC2C-047E-45A5-965D-8E1E3BF09BC6}"/>
          </ac:spMkLst>
        </pc:spChg>
        <pc:spChg chg="add del">
          <ac:chgData name="Yu Wang" userId="6d71815b-be13-4786-b1cd-a10bd420fc7e" providerId="ADAL" clId="{04AC246A-35D1-457B-A9CB-DDE3A4C3D87A}" dt="2024-09-25T18:21:26.489" v="158" actId="26606"/>
          <ac:spMkLst>
            <pc:docMk/>
            <pc:sldMk cId="2454970036" sldId="261"/>
            <ac:spMk id="10" creationId="{3B5F8FB9-93B9-4832-A062-85E1B6A5AFA4}"/>
          </ac:spMkLst>
        </pc:spChg>
        <pc:spChg chg="add del">
          <ac:chgData name="Yu Wang" userId="6d71815b-be13-4786-b1cd-a10bd420fc7e" providerId="ADAL" clId="{04AC246A-35D1-457B-A9CB-DDE3A4C3D87A}" dt="2024-09-25T18:21:26.489" v="158" actId="26606"/>
          <ac:spMkLst>
            <pc:docMk/>
            <pc:sldMk cId="2454970036" sldId="261"/>
            <ac:spMk id="12" creationId="{F37E8EB2-7BE0-4F3D-921C-F4E9C2C14929}"/>
          </ac:spMkLst>
        </pc:spChg>
        <pc:spChg chg="add del">
          <ac:chgData name="Yu Wang" userId="6d71815b-be13-4786-b1cd-a10bd420fc7e" providerId="ADAL" clId="{04AC246A-35D1-457B-A9CB-DDE3A4C3D87A}" dt="2024-09-25T18:21:26.489" v="158" actId="26606"/>
          <ac:spMkLst>
            <pc:docMk/>
            <pc:sldMk cId="2454970036" sldId="261"/>
            <ac:spMk id="14" creationId="{E77AE46B-A945-4A7E-9911-903176079DD0}"/>
          </ac:spMkLst>
        </pc:spChg>
        <pc:spChg chg="add del">
          <ac:chgData name="Yu Wang" userId="6d71815b-be13-4786-b1cd-a10bd420fc7e" providerId="ADAL" clId="{04AC246A-35D1-457B-A9CB-DDE3A4C3D87A}" dt="2024-09-25T18:21:27.462" v="160" actId="26606"/>
          <ac:spMkLst>
            <pc:docMk/>
            <pc:sldMk cId="2454970036" sldId="261"/>
            <ac:spMk id="16" creationId="{EBB17A8D-9B05-F73E-604D-3FF58B8A170E}"/>
          </ac:spMkLst>
        </pc:spChg>
        <pc:spChg chg="add del">
          <ac:chgData name="Yu Wang" userId="6d71815b-be13-4786-b1cd-a10bd420fc7e" providerId="ADAL" clId="{04AC246A-35D1-457B-A9CB-DDE3A4C3D87A}" dt="2024-09-25T18:21:29.457" v="162" actId="26606"/>
          <ac:spMkLst>
            <pc:docMk/>
            <pc:sldMk cId="2454970036" sldId="261"/>
            <ac:spMk id="19" creationId="{FE29D509-65D8-0297-0BE0-870D888D4A2F}"/>
          </ac:spMkLst>
        </pc:spChg>
        <pc:spChg chg="add del">
          <ac:chgData name="Yu Wang" userId="6d71815b-be13-4786-b1cd-a10bd420fc7e" providerId="ADAL" clId="{04AC246A-35D1-457B-A9CB-DDE3A4C3D87A}" dt="2024-09-25T18:21:30.633" v="164" actId="26606"/>
          <ac:spMkLst>
            <pc:docMk/>
            <pc:sldMk cId="2454970036" sldId="261"/>
            <ac:spMk id="22" creationId="{9C6777B5-64F4-4200-B099-34168B69FE53}"/>
          </ac:spMkLst>
        </pc:spChg>
        <pc:spChg chg="add del">
          <ac:chgData name="Yu Wang" userId="6d71815b-be13-4786-b1cd-a10bd420fc7e" providerId="ADAL" clId="{04AC246A-35D1-457B-A9CB-DDE3A4C3D87A}" dt="2024-09-25T18:21:34.031" v="166" actId="26606"/>
          <ac:spMkLst>
            <pc:docMk/>
            <pc:sldMk cId="2454970036" sldId="261"/>
            <ac:spMk id="26" creationId="{E722B2DD-E14D-4972-9D98-5D6E61B1B2D2}"/>
          </ac:spMkLst>
        </pc:spChg>
        <pc:spChg chg="add del">
          <ac:chgData name="Yu Wang" userId="6d71815b-be13-4786-b1cd-a10bd420fc7e" providerId="ADAL" clId="{04AC246A-35D1-457B-A9CB-DDE3A4C3D87A}" dt="2024-09-25T18:21:34.031" v="166" actId="26606"/>
          <ac:spMkLst>
            <pc:docMk/>
            <pc:sldMk cId="2454970036" sldId="261"/>
            <ac:spMk id="27" creationId="{CEFDB412-E777-0078-F60F-DCE1A485551B}"/>
          </ac:spMkLst>
        </pc:spChg>
        <pc:spChg chg="add del">
          <ac:chgData name="Yu Wang" userId="6d71815b-be13-4786-b1cd-a10bd420fc7e" providerId="ADAL" clId="{04AC246A-35D1-457B-A9CB-DDE3A4C3D87A}" dt="2024-09-25T18:21:35.725" v="168" actId="26606"/>
          <ac:spMkLst>
            <pc:docMk/>
            <pc:sldMk cId="2454970036" sldId="261"/>
            <ac:spMk id="29" creationId="{FE29D509-65D8-0297-0BE0-870D888D4A2F}"/>
          </ac:spMkLst>
        </pc:spChg>
        <pc:grpChg chg="add del">
          <ac:chgData name="Yu Wang" userId="6d71815b-be13-4786-b1cd-a10bd420fc7e" providerId="ADAL" clId="{04AC246A-35D1-457B-A9CB-DDE3A4C3D87A}" dt="2024-09-25T18:21:30.633" v="164" actId="26606"/>
          <ac:grpSpMkLst>
            <pc:docMk/>
            <pc:sldMk cId="2454970036" sldId="261"/>
            <ac:grpSpMk id="23" creationId="{4252769E-B9F0-4068-A645-5BBEF16E9C28}"/>
          </ac:grpSpMkLst>
        </pc:grpChg>
        <pc:picChg chg="add mod">
          <ac:chgData name="Yu Wang" userId="6d71815b-be13-4786-b1cd-a10bd420fc7e" providerId="ADAL" clId="{04AC246A-35D1-457B-A9CB-DDE3A4C3D87A}" dt="2024-09-25T18:25:37.431" v="175" actId="27614"/>
          <ac:picMkLst>
            <pc:docMk/>
            <pc:sldMk cId="2454970036" sldId="261"/>
            <ac:picMk id="5" creationId="{C1ABFB59-C836-BFD6-EF1E-CD8ABDAE60B7}"/>
          </ac:picMkLst>
        </pc:picChg>
        <pc:cxnChg chg="add del">
          <ac:chgData name="Yu Wang" userId="6d71815b-be13-4786-b1cd-a10bd420fc7e" providerId="ADAL" clId="{04AC246A-35D1-457B-A9CB-DDE3A4C3D87A}" dt="2024-09-25T18:21:27.462" v="160" actId="26606"/>
          <ac:cxnSpMkLst>
            <pc:docMk/>
            <pc:sldMk cId="2454970036" sldId="261"/>
            <ac:cxnSpMk id="17" creationId="{08671CFF-13CE-4046-6B91-44F30DCCF2E7}"/>
          </ac:cxnSpMkLst>
        </pc:cxnChg>
        <pc:cxnChg chg="add del">
          <ac:chgData name="Yu Wang" userId="6d71815b-be13-4786-b1cd-a10bd420fc7e" providerId="ADAL" clId="{04AC246A-35D1-457B-A9CB-DDE3A4C3D87A}" dt="2024-09-25T18:21:29.457" v="162" actId="26606"/>
          <ac:cxnSpMkLst>
            <pc:docMk/>
            <pc:sldMk cId="2454970036" sldId="261"/>
            <ac:cxnSpMk id="20" creationId="{08671CFF-13CE-4046-6B91-44F30DCCF2E7}"/>
          </ac:cxnSpMkLst>
        </pc:cxnChg>
        <pc:cxnChg chg="add del">
          <ac:chgData name="Yu Wang" userId="6d71815b-be13-4786-b1cd-a10bd420fc7e" providerId="ADAL" clId="{04AC246A-35D1-457B-A9CB-DDE3A4C3D87A}" dt="2024-09-25T18:21:35.725" v="168" actId="26606"/>
          <ac:cxnSpMkLst>
            <pc:docMk/>
            <pc:sldMk cId="2454970036" sldId="261"/>
            <ac:cxnSpMk id="30" creationId="{08671CFF-13CE-4046-6B91-44F30DCCF2E7}"/>
          </ac:cxnSpMkLst>
        </pc:cxnChg>
      </pc:sldChg>
      <pc:sldChg chg="addSp delSp modSp new mod setBg">
        <pc:chgData name="Yu Wang" userId="6d71815b-be13-4786-b1cd-a10bd420fc7e" providerId="ADAL" clId="{04AC246A-35D1-457B-A9CB-DDE3A4C3D87A}" dt="2024-09-25T18:26:27.899" v="196" actId="1076"/>
        <pc:sldMkLst>
          <pc:docMk/>
          <pc:sldMk cId="1025472519" sldId="262"/>
        </pc:sldMkLst>
        <pc:spChg chg="del mod">
          <ac:chgData name="Yu Wang" userId="6d71815b-be13-4786-b1cd-a10bd420fc7e" providerId="ADAL" clId="{04AC246A-35D1-457B-A9CB-DDE3A4C3D87A}" dt="2024-09-25T18:25:37.448" v="177" actId="478"/>
          <ac:spMkLst>
            <pc:docMk/>
            <pc:sldMk cId="1025472519" sldId="262"/>
            <ac:spMk id="2" creationId="{18799863-2BC1-64E8-9CA6-2E3E0AC175D8}"/>
          </ac:spMkLst>
        </pc:spChg>
        <pc:spChg chg="del mod">
          <ac:chgData name="Yu Wang" userId="6d71815b-be13-4786-b1cd-a10bd420fc7e" providerId="ADAL" clId="{04AC246A-35D1-457B-A9CB-DDE3A4C3D87A}" dt="2024-09-25T18:25:37.448" v="177" actId="478"/>
          <ac:spMkLst>
            <pc:docMk/>
            <pc:sldMk cId="1025472519" sldId="262"/>
            <ac:spMk id="3" creationId="{79DC2AA7-7215-F6C0-24D8-A05508584DA6}"/>
          </ac:spMkLst>
        </pc:spChg>
        <pc:spChg chg="add mod">
          <ac:chgData name="Yu Wang" userId="6d71815b-be13-4786-b1cd-a10bd420fc7e" providerId="ADAL" clId="{04AC246A-35D1-457B-A9CB-DDE3A4C3D87A}" dt="2024-09-25T18:26:27.899" v="196" actId="1076"/>
          <ac:spMkLst>
            <pc:docMk/>
            <pc:sldMk cId="1025472519" sldId="262"/>
            <ac:spMk id="6" creationId="{5E8EF672-82B4-D7C4-35D3-8F2F9CB12E2F}"/>
          </ac:spMkLst>
        </pc:spChg>
        <pc:spChg chg="add">
          <ac:chgData name="Yu Wang" userId="6d71815b-be13-4786-b1cd-a10bd420fc7e" providerId="ADAL" clId="{04AC246A-35D1-457B-A9CB-DDE3A4C3D87A}" dt="2024-09-25T18:25:47.849" v="179" actId="26606"/>
          <ac:spMkLst>
            <pc:docMk/>
            <pc:sldMk cId="1025472519" sldId="262"/>
            <ac:spMk id="10" creationId="{42A4FC2C-047E-45A5-965D-8E1E3BF09BC6}"/>
          </ac:spMkLst>
        </pc:spChg>
        <pc:picChg chg="add mod">
          <ac:chgData name="Yu Wang" userId="6d71815b-be13-4786-b1cd-a10bd420fc7e" providerId="ADAL" clId="{04AC246A-35D1-457B-A9CB-DDE3A4C3D87A}" dt="2024-09-25T18:25:48.973" v="181" actId="962"/>
          <ac:picMkLst>
            <pc:docMk/>
            <pc:sldMk cId="1025472519" sldId="262"/>
            <ac:picMk id="5" creationId="{24362079-E5EF-8C11-15AC-A217DDA9D3E3}"/>
          </ac:picMkLst>
        </pc:picChg>
      </pc:sldChg>
    </pc:docChg>
  </pc:docChgLst>
</pc:chgInfo>
</file>

<file path=ppt/media/image1.jpg>
</file>

<file path=ppt/media/image2.png>
</file>

<file path=ppt/media/image3.jpg>
</file>

<file path=ppt/media/image5.jpg>
</file>

<file path=ppt/media/image6.png>
</file>

<file path=ppt/media/image7.png>
</file>

<file path=ppt/media/image8.pn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623535"/>
            <a:ext cx="4857750" cy="1326444"/>
          </a:xfrm>
        </p:spPr>
        <p:txBody>
          <a:bodyPr anchor="b"/>
          <a:lstStyle>
            <a:lvl1pPr algn="ctr">
              <a:defRPr sz="33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2001132"/>
            <a:ext cx="4286250" cy="919868"/>
          </a:xfrm>
        </p:spPr>
        <p:txBody>
          <a:bodyPr/>
          <a:lstStyle>
            <a:lvl1pPr marL="0" indent="0" algn="ctr">
              <a:buNone/>
              <a:defRPr sz="1333"/>
            </a:lvl1pPr>
            <a:lvl2pPr marL="254020" indent="0" algn="ctr">
              <a:buNone/>
              <a:defRPr sz="1111"/>
            </a:lvl2pPr>
            <a:lvl3pPr marL="508041" indent="0" algn="ctr">
              <a:buNone/>
              <a:defRPr sz="1000"/>
            </a:lvl3pPr>
            <a:lvl4pPr marL="762061" indent="0" algn="ctr">
              <a:buNone/>
              <a:defRPr sz="889"/>
            </a:lvl4pPr>
            <a:lvl5pPr marL="1016081" indent="0" algn="ctr">
              <a:buNone/>
              <a:defRPr sz="889"/>
            </a:lvl5pPr>
            <a:lvl6pPr marL="1270102" indent="0" algn="ctr">
              <a:buNone/>
              <a:defRPr sz="889"/>
            </a:lvl6pPr>
            <a:lvl7pPr marL="1524122" indent="0" algn="ctr">
              <a:buNone/>
              <a:defRPr sz="889"/>
            </a:lvl7pPr>
            <a:lvl8pPr marL="1778142" indent="0" algn="ctr">
              <a:buNone/>
              <a:defRPr sz="889"/>
            </a:lvl8pPr>
            <a:lvl9pPr marL="2032163" indent="0" algn="ctr">
              <a:buNone/>
              <a:defRPr sz="88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56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202847"/>
            <a:ext cx="1232297" cy="32287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202847"/>
            <a:ext cx="3625453" cy="32287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913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949855"/>
            <a:ext cx="4929188" cy="1584854"/>
          </a:xfrm>
        </p:spPr>
        <p:txBody>
          <a:bodyPr anchor="b"/>
          <a:lstStyle>
            <a:lvl1pPr>
              <a:defRPr sz="33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2549703"/>
            <a:ext cx="4929188" cy="833437"/>
          </a:xfrm>
        </p:spPr>
        <p:txBody>
          <a:bodyPr/>
          <a:lstStyle>
            <a:lvl1pPr marL="0" indent="0">
              <a:buNone/>
              <a:defRPr sz="1333">
                <a:solidFill>
                  <a:schemeClr val="tx1">
                    <a:tint val="82000"/>
                  </a:schemeClr>
                </a:solidFill>
              </a:defRPr>
            </a:lvl1pPr>
            <a:lvl2pPr marL="254020" indent="0">
              <a:buNone/>
              <a:defRPr sz="1111">
                <a:solidFill>
                  <a:schemeClr val="tx1">
                    <a:tint val="82000"/>
                  </a:schemeClr>
                </a:solidFill>
              </a:defRPr>
            </a:lvl2pPr>
            <a:lvl3pPr marL="508041" indent="0">
              <a:buNone/>
              <a:defRPr sz="1000">
                <a:solidFill>
                  <a:schemeClr val="tx1">
                    <a:tint val="82000"/>
                  </a:schemeClr>
                </a:solidFill>
              </a:defRPr>
            </a:lvl3pPr>
            <a:lvl4pPr marL="762061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4pPr>
            <a:lvl5pPr marL="1016081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5pPr>
            <a:lvl6pPr marL="1270102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6pPr>
            <a:lvl7pPr marL="1524122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7pPr>
            <a:lvl8pPr marL="1778142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8pPr>
            <a:lvl9pPr marL="2032163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77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1014236"/>
            <a:ext cx="2428875" cy="24174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1014236"/>
            <a:ext cx="2428875" cy="24174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9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202848"/>
            <a:ext cx="4929188" cy="7364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933979"/>
            <a:ext cx="2417713" cy="457729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1391709"/>
            <a:ext cx="2417713" cy="20469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933979"/>
            <a:ext cx="2429619" cy="457729"/>
          </a:xfrm>
        </p:spPr>
        <p:txBody>
          <a:bodyPr anchor="b"/>
          <a:lstStyle>
            <a:lvl1pPr marL="0" indent="0">
              <a:buNone/>
              <a:defRPr sz="1333" b="1"/>
            </a:lvl1pPr>
            <a:lvl2pPr marL="254020" indent="0">
              <a:buNone/>
              <a:defRPr sz="1111" b="1"/>
            </a:lvl2pPr>
            <a:lvl3pPr marL="508041" indent="0">
              <a:buNone/>
              <a:defRPr sz="1000" b="1"/>
            </a:lvl3pPr>
            <a:lvl4pPr marL="762061" indent="0">
              <a:buNone/>
              <a:defRPr sz="889" b="1"/>
            </a:lvl4pPr>
            <a:lvl5pPr marL="1016081" indent="0">
              <a:buNone/>
              <a:defRPr sz="889" b="1"/>
            </a:lvl5pPr>
            <a:lvl6pPr marL="1270102" indent="0">
              <a:buNone/>
              <a:defRPr sz="889" b="1"/>
            </a:lvl6pPr>
            <a:lvl7pPr marL="1524122" indent="0">
              <a:buNone/>
              <a:defRPr sz="889" b="1"/>
            </a:lvl7pPr>
            <a:lvl8pPr marL="1778142" indent="0">
              <a:buNone/>
              <a:defRPr sz="889" b="1"/>
            </a:lvl8pPr>
            <a:lvl9pPr marL="2032163" indent="0">
              <a:buNone/>
              <a:defRPr sz="8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1391709"/>
            <a:ext cx="2429619" cy="20469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1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4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74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254000"/>
            <a:ext cx="1843236" cy="889000"/>
          </a:xfrm>
        </p:spPr>
        <p:txBody>
          <a:bodyPr anchor="b"/>
          <a:lstStyle>
            <a:lvl1pPr>
              <a:defRPr sz="1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548571"/>
            <a:ext cx="2893219" cy="2707569"/>
          </a:xfrm>
        </p:spPr>
        <p:txBody>
          <a:bodyPr/>
          <a:lstStyle>
            <a:lvl1pPr>
              <a:defRPr sz="1778"/>
            </a:lvl1pPr>
            <a:lvl2pPr>
              <a:defRPr sz="1556"/>
            </a:lvl2pPr>
            <a:lvl3pPr>
              <a:defRPr sz="1333"/>
            </a:lvl3pPr>
            <a:lvl4pPr>
              <a:defRPr sz="1111"/>
            </a:lvl4pPr>
            <a:lvl5pPr>
              <a:defRPr sz="1111"/>
            </a:lvl5pPr>
            <a:lvl6pPr>
              <a:defRPr sz="1111"/>
            </a:lvl6pPr>
            <a:lvl7pPr>
              <a:defRPr sz="1111"/>
            </a:lvl7pPr>
            <a:lvl8pPr>
              <a:defRPr sz="1111"/>
            </a:lvl8pPr>
            <a:lvl9pPr>
              <a:defRPr sz="11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1143000"/>
            <a:ext cx="1843236" cy="2117549"/>
          </a:xfrm>
        </p:spPr>
        <p:txBody>
          <a:bodyPr/>
          <a:lstStyle>
            <a:lvl1pPr marL="0" indent="0">
              <a:buNone/>
              <a:defRPr sz="889"/>
            </a:lvl1pPr>
            <a:lvl2pPr marL="254020" indent="0">
              <a:buNone/>
              <a:defRPr sz="778"/>
            </a:lvl2pPr>
            <a:lvl3pPr marL="508041" indent="0">
              <a:buNone/>
              <a:defRPr sz="667"/>
            </a:lvl3pPr>
            <a:lvl4pPr marL="762061" indent="0">
              <a:buNone/>
              <a:defRPr sz="556"/>
            </a:lvl4pPr>
            <a:lvl5pPr marL="1016081" indent="0">
              <a:buNone/>
              <a:defRPr sz="556"/>
            </a:lvl5pPr>
            <a:lvl6pPr marL="1270102" indent="0">
              <a:buNone/>
              <a:defRPr sz="556"/>
            </a:lvl6pPr>
            <a:lvl7pPr marL="1524122" indent="0">
              <a:buNone/>
              <a:defRPr sz="556"/>
            </a:lvl7pPr>
            <a:lvl8pPr marL="1778142" indent="0">
              <a:buNone/>
              <a:defRPr sz="556"/>
            </a:lvl8pPr>
            <a:lvl9pPr marL="2032163" indent="0">
              <a:buNone/>
              <a:defRPr sz="5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04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254000"/>
            <a:ext cx="1843236" cy="889000"/>
          </a:xfrm>
        </p:spPr>
        <p:txBody>
          <a:bodyPr anchor="b"/>
          <a:lstStyle>
            <a:lvl1pPr>
              <a:defRPr sz="17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548571"/>
            <a:ext cx="2893219" cy="2707569"/>
          </a:xfrm>
        </p:spPr>
        <p:txBody>
          <a:bodyPr anchor="t"/>
          <a:lstStyle>
            <a:lvl1pPr marL="0" indent="0">
              <a:buNone/>
              <a:defRPr sz="1778"/>
            </a:lvl1pPr>
            <a:lvl2pPr marL="254020" indent="0">
              <a:buNone/>
              <a:defRPr sz="1556"/>
            </a:lvl2pPr>
            <a:lvl3pPr marL="508041" indent="0">
              <a:buNone/>
              <a:defRPr sz="1333"/>
            </a:lvl3pPr>
            <a:lvl4pPr marL="762061" indent="0">
              <a:buNone/>
              <a:defRPr sz="1111"/>
            </a:lvl4pPr>
            <a:lvl5pPr marL="1016081" indent="0">
              <a:buNone/>
              <a:defRPr sz="1111"/>
            </a:lvl5pPr>
            <a:lvl6pPr marL="1270102" indent="0">
              <a:buNone/>
              <a:defRPr sz="1111"/>
            </a:lvl6pPr>
            <a:lvl7pPr marL="1524122" indent="0">
              <a:buNone/>
              <a:defRPr sz="1111"/>
            </a:lvl7pPr>
            <a:lvl8pPr marL="1778142" indent="0">
              <a:buNone/>
              <a:defRPr sz="1111"/>
            </a:lvl8pPr>
            <a:lvl9pPr marL="2032163" indent="0">
              <a:buNone/>
              <a:defRPr sz="111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1143000"/>
            <a:ext cx="1843236" cy="2117549"/>
          </a:xfrm>
        </p:spPr>
        <p:txBody>
          <a:bodyPr/>
          <a:lstStyle>
            <a:lvl1pPr marL="0" indent="0">
              <a:buNone/>
              <a:defRPr sz="889"/>
            </a:lvl1pPr>
            <a:lvl2pPr marL="254020" indent="0">
              <a:buNone/>
              <a:defRPr sz="778"/>
            </a:lvl2pPr>
            <a:lvl3pPr marL="508041" indent="0">
              <a:buNone/>
              <a:defRPr sz="667"/>
            </a:lvl3pPr>
            <a:lvl4pPr marL="762061" indent="0">
              <a:buNone/>
              <a:defRPr sz="556"/>
            </a:lvl4pPr>
            <a:lvl5pPr marL="1016081" indent="0">
              <a:buNone/>
              <a:defRPr sz="556"/>
            </a:lvl5pPr>
            <a:lvl6pPr marL="1270102" indent="0">
              <a:buNone/>
              <a:defRPr sz="556"/>
            </a:lvl6pPr>
            <a:lvl7pPr marL="1524122" indent="0">
              <a:buNone/>
              <a:defRPr sz="556"/>
            </a:lvl7pPr>
            <a:lvl8pPr marL="1778142" indent="0">
              <a:buNone/>
              <a:defRPr sz="556"/>
            </a:lvl8pPr>
            <a:lvl9pPr marL="2032163" indent="0">
              <a:buNone/>
              <a:defRPr sz="5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59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202848"/>
            <a:ext cx="4929188" cy="73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1014236"/>
            <a:ext cx="4929188" cy="2417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3531307"/>
            <a:ext cx="1285875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53DE1A-C806-4E95-A071-B5742B0A35FF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3531307"/>
            <a:ext cx="1928813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3531307"/>
            <a:ext cx="1285875" cy="202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53C994-5C85-4633-91E1-D042703EC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60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08041" rtl="0" eaLnBrk="1" latinLnBrk="0" hangingPunct="1">
        <a:lnSpc>
          <a:spcPct val="90000"/>
        </a:lnSpc>
        <a:spcBef>
          <a:spcPct val="0"/>
        </a:spcBef>
        <a:buNone/>
        <a:defRPr sz="24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7010" indent="-127010" algn="l" defTabSz="508041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1556" kern="1200">
          <a:solidFill>
            <a:schemeClr val="tx1"/>
          </a:solidFill>
          <a:latin typeface="+mn-lt"/>
          <a:ea typeface="+mn-ea"/>
          <a:cs typeface="+mn-cs"/>
        </a:defRPr>
      </a:lvl1pPr>
      <a:lvl2pPr marL="381030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2pPr>
      <a:lvl3pPr marL="63505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111" kern="1200">
          <a:solidFill>
            <a:schemeClr val="tx1"/>
          </a:solidFill>
          <a:latin typeface="+mn-lt"/>
          <a:ea typeface="+mn-ea"/>
          <a:cs typeface="+mn-cs"/>
        </a:defRPr>
      </a:lvl3pPr>
      <a:lvl4pPr marL="88907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91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39711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65113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905152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159173" indent="-127010" algn="l" defTabSz="508041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020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0804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6206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16081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7010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2412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78142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32163" algn="l" defTabSz="508041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le of colorful lego blocks&#10;&#10;Description automatically generated">
            <a:extLst>
              <a:ext uri="{FF2B5EF4-FFF2-40B4-BE49-F238E27FC236}">
                <a16:creationId xmlns:a16="http://schemas.microsoft.com/office/drawing/2014/main" id="{83046093-FCA9-45FA-FDDC-4918537F6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310" y="1"/>
            <a:ext cx="6649476" cy="3810000"/>
          </a:xfrm>
          <a:prstGeom prst="rect">
            <a:avLst/>
          </a:prstGeom>
        </p:spPr>
      </p:pic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DC2290D-7AFF-D55B-E815-4D72858DF4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65" y="772696"/>
            <a:ext cx="4117470" cy="2264608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>
              <a:alpha val="40000"/>
            </a:schemeClr>
          </a:solidFill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0425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white cups with straws on a beach&#10;&#10;Description automatically generated">
            <a:extLst>
              <a:ext uri="{FF2B5EF4-FFF2-40B4-BE49-F238E27FC236}">
                <a16:creationId xmlns:a16="http://schemas.microsoft.com/office/drawing/2014/main" id="{C0E8EDDE-9521-B83D-8C35-D03FBBE13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50"/>
            <a:ext cx="5715000" cy="428625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9E6C9F0-0B87-D756-164A-4689694F2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2827042"/>
              </p:ext>
            </p:extLst>
          </p:nvPr>
        </p:nvGraphicFramePr>
        <p:xfrm>
          <a:off x="2893296" y="654561"/>
          <a:ext cx="2524125" cy="192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emSketch" r:id="rId3" imgW="2523801" imgH="1924334" progId="ACD.ChemSketch.20">
                  <p:embed/>
                </p:oleObj>
              </mc:Choice>
              <mc:Fallback>
                <p:oleObj name="ChemSketch" r:id="rId3" imgW="2523801" imgH="1924334" progId="ACD.ChemSketch.20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9E6C9F0-0B87-D756-164A-4689694F2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93296" y="654561"/>
                        <a:ext cx="2524125" cy="192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1199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14" y="0"/>
            <a:ext cx="5713571" cy="381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group of yellow rubber ducks&#10;&#10;Description automatically generated">
            <a:extLst>
              <a:ext uri="{FF2B5EF4-FFF2-40B4-BE49-F238E27FC236}">
                <a16:creationId xmlns:a16="http://schemas.microsoft.com/office/drawing/2014/main" id="{1DF4F3B0-40F1-2E37-9735-8F5DD7FD5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" r="14292" b="-1"/>
          <a:stretch/>
        </p:blipFill>
        <p:spPr>
          <a:xfrm>
            <a:off x="-695" y="712"/>
            <a:ext cx="5714980" cy="3809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0D326A-B2EF-02EA-CAB7-A6EE2F253C3A}"/>
              </a:ext>
            </a:extLst>
          </p:cNvPr>
          <p:cNvSpPr txBox="1"/>
          <p:nvPr/>
        </p:nvSpPr>
        <p:spPr>
          <a:xfrm>
            <a:off x="1410542" y="815402"/>
            <a:ext cx="3204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Rubber! duck</a:t>
            </a:r>
          </a:p>
        </p:txBody>
      </p:sp>
    </p:spTree>
    <p:extLst>
      <p:ext uri="{BB962C8B-B14F-4D97-AF65-F5344CB8AC3E}">
        <p14:creationId xmlns:p14="http://schemas.microsoft.com/office/powerpoint/2010/main" val="3808657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75810B-4BF8-1121-9184-E4DFA49445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9" r="24404" b="15856"/>
          <a:stretch/>
        </p:blipFill>
        <p:spPr>
          <a:xfrm>
            <a:off x="0" y="0"/>
            <a:ext cx="571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24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DEBA89-002B-CFF2-5C5C-6575DE3289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8" r="1" b="17058"/>
          <a:stretch/>
        </p:blipFill>
        <p:spPr>
          <a:xfrm>
            <a:off x="-225660" y="0"/>
            <a:ext cx="618568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32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14" y="0"/>
            <a:ext cx="5713571" cy="381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map of a person&#10;&#10;Description automatically generated">
            <a:extLst>
              <a:ext uri="{FF2B5EF4-FFF2-40B4-BE49-F238E27FC236}">
                <a16:creationId xmlns:a16="http://schemas.microsoft.com/office/drawing/2014/main" id="{C1ABFB59-C836-BFD6-EF1E-CD8ABDAE60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2" r="7161" b="1"/>
          <a:stretch/>
        </p:blipFill>
        <p:spPr>
          <a:xfrm>
            <a:off x="20" y="712"/>
            <a:ext cx="5714980" cy="380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70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14" y="0"/>
            <a:ext cx="5713571" cy="381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tree with no leaves&#10;&#10;Description automatically generated">
            <a:extLst>
              <a:ext uri="{FF2B5EF4-FFF2-40B4-BE49-F238E27FC236}">
                <a16:creationId xmlns:a16="http://schemas.microsoft.com/office/drawing/2014/main" id="{24362079-E5EF-8C11-15AC-A217DDA9D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28" r="-3" b="-3"/>
          <a:stretch/>
        </p:blipFill>
        <p:spPr>
          <a:xfrm>
            <a:off x="20" y="712"/>
            <a:ext cx="5714980" cy="3809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8EF672-82B4-D7C4-35D3-8F2F9CB12E2F}"/>
              </a:ext>
            </a:extLst>
          </p:cNvPr>
          <p:cNvSpPr txBox="1"/>
          <p:nvPr/>
        </p:nvSpPr>
        <p:spPr>
          <a:xfrm>
            <a:off x="1215851" y="713433"/>
            <a:ext cx="35296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Branching</a:t>
            </a:r>
          </a:p>
        </p:txBody>
      </p:sp>
    </p:spTree>
    <p:extLst>
      <p:ext uri="{BB962C8B-B14F-4D97-AF65-F5344CB8AC3E}">
        <p14:creationId xmlns:p14="http://schemas.microsoft.com/office/powerpoint/2010/main" val="1025472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4</Words>
  <Application>Microsoft Office PowerPoint</Application>
  <PresentationFormat>Custom</PresentationFormat>
  <Paragraphs>2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ChemSketch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 Wang</dc:creator>
  <cp:lastModifiedBy>Yu Wang</cp:lastModifiedBy>
  <cp:revision>1</cp:revision>
  <dcterms:created xsi:type="dcterms:W3CDTF">2024-09-25T15:38:56Z</dcterms:created>
  <dcterms:modified xsi:type="dcterms:W3CDTF">2024-09-25T18:26:31Z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38202f9-8d41-4950-b014-f183e397b746_Enabled">
    <vt:lpwstr>true</vt:lpwstr>
  </property>
  <property fmtid="{D5CDD505-2E9C-101B-9397-08002B2CF9AE}" pid="3" name="MSIP_Label_638202f9-8d41-4950-b014-f183e397b746_SetDate">
    <vt:lpwstr>2024-09-25T15:54:51Z</vt:lpwstr>
  </property>
  <property fmtid="{D5CDD505-2E9C-101B-9397-08002B2CF9AE}" pid="4" name="MSIP_Label_638202f9-8d41-4950-b014-f183e397b746_Method">
    <vt:lpwstr>Standard</vt:lpwstr>
  </property>
  <property fmtid="{D5CDD505-2E9C-101B-9397-08002B2CF9AE}" pid="5" name="MSIP_Label_638202f9-8d41-4950-b014-f183e397b746_Name">
    <vt:lpwstr>defa4170-0d19-0005-0004-bc88714345d2</vt:lpwstr>
  </property>
  <property fmtid="{D5CDD505-2E9C-101B-9397-08002B2CF9AE}" pid="6" name="MSIP_Label_638202f9-8d41-4950-b014-f183e397b746_SiteId">
    <vt:lpwstr>13b3b0ce-cd75-49a4-bfea-0a03b01ff1ab</vt:lpwstr>
  </property>
  <property fmtid="{D5CDD505-2E9C-101B-9397-08002B2CF9AE}" pid="7" name="MSIP_Label_638202f9-8d41-4950-b014-f183e397b746_ActionId">
    <vt:lpwstr>f5e95913-0bb3-4c38-a20e-5589741f6b98</vt:lpwstr>
  </property>
  <property fmtid="{D5CDD505-2E9C-101B-9397-08002B2CF9AE}" pid="8" name="MSIP_Label_638202f9-8d41-4950-b014-f183e397b746_ContentBits">
    <vt:lpwstr>0</vt:lpwstr>
  </property>
</Properties>
</file>

<file path=docProps/thumbnail.jpeg>
</file>